
<file path=[Content_Types].xml><?xml version="1.0" encoding="utf-8"?>
<Types xmlns="http://schemas.openxmlformats.org/package/2006/content-types">
  <Default Extension="jpeg" ContentType="image/jpeg"/>
  <Default Extension="m4a" ContentType="audio/mp4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52" autoAdjust="0"/>
    <p:restoredTop sz="94660"/>
  </p:normalViewPr>
  <p:slideViewPr>
    <p:cSldViewPr snapToGrid="0">
      <p:cViewPr varScale="1">
        <p:scale>
          <a:sx n="78" d="100"/>
          <a:sy n="78" d="100"/>
        </p:scale>
        <p:origin x="64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4a>
</file>

<file path=ppt/media/media10.mkv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30FA7D-AB32-466A-B6E3-001E93C84C81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87824-FFD1-4E78-B2BF-ED58EE8960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654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787824-FFD1-4E78-B2BF-ED58EE89604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368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BF6E05-C2D0-C49F-599B-F7FC7F378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00E87B-7D2A-2272-BE57-514B0EC8F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A1FA29-647E-38A0-4F7D-2C7F3F419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6307B7-7541-3CFD-EBF6-C12AFA193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AEDC33-27AF-2FE6-AEBD-4DE27DD11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03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BBC9FB-8E40-378A-B74D-90F26DAEC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D60C3D0-C2AF-831D-07AD-267DB16EE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657D5E-FD08-DA01-BE6A-59EA656C8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4CBC91-9ADF-F5FE-3006-C96B85608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B8215E-43F6-C18E-2592-2F3BBAA1F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103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B21F4EC-79C5-8CF1-30C1-33337A4D3C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99B0043-A6BD-BE5B-D99B-AEEF42E48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22449B-71D9-41A5-C7C2-4A3A5BE94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1E6B26-3007-4559-FB8B-D87979FAE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283696-5DA3-EFC0-6735-747E2C52E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906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0B6B74-ACAB-9F7E-1DD0-A9268383A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261075-02F3-F4C3-D4DC-37394265A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0DC720-2234-9BB1-AB63-0B989E962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13CF22-16F0-70AC-9B42-ADA58CA4B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323994-EBF0-E95D-0CBB-6B9186045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2614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B2E78E-C93B-729C-B656-64C66312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E21D1E-004C-9398-435D-FDB9CCCAA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D354E3-B584-E57E-9543-6EA6FAAD6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736636-E7B5-B19E-05D2-D5D6D54B7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67DC07-3368-8122-1497-77BAD6EE1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95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02ADB7-FC76-A852-D475-DC534FF4E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50F72C-770B-8D3A-D7F7-CFDA2FF8BA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1B829B-A7B9-A470-9601-EE42D3A5B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868427-4618-399E-7F50-8D6B4C092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E72D0C-BF5D-70A9-2D38-4341A17E5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CD39F04-3BB2-769F-4D19-7C7063B74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597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04B18E-5094-F6B3-C656-46A508E35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C9C7EE-10F1-5C13-F5F4-9C5970EAF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8412F6-5A53-4292-A8ED-69E2C53F5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AE5DFB-5649-F585-0D99-84D1A0093B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D0C8F6D-7916-C760-F24E-3979F7D0E9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0A5BBDE-AB19-8506-6902-D13BDF6B1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7F96D7-8E5E-6244-78C7-77FAE3ADC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FB9B485-B1F2-E097-39C2-02C671372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771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3DBBE4-D35F-7F7B-E09D-54D195AF2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215DEA-684D-54A0-C814-360BCE336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024495C-D6B6-D115-F2EB-69C8ADC78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9AE9B0-BBE6-E4BF-FF24-E43051A77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355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18BA4F-FF6C-6563-4CA1-A0A8C0F90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418C283-D642-D9F9-99F8-CE7DAA764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60E45E-487E-AAEA-9484-FABC4385F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620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CE5DCC-1470-16A4-1A81-2640CC3C5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7C266D-C7C4-E87B-602E-48853B9AB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2D2C3B-CB85-A1A0-8126-87F8C99A4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7A20FA-15F1-7EE0-01ED-DBF0DC550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4DD7A2-9C9A-8174-28D1-4A38CED37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1060B1-6971-028D-21B4-27B38F914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779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E3B0AA-65FA-DD10-5E29-C9B963B53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4DBCBA-BFBD-01B8-5801-492BA7B724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890B0F-E040-3DAB-0513-609EAAFCAE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211D26-48F0-EB15-F430-33ECA71B6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7C2FC0-8A24-7A70-500F-06B7549F2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57EAAE-2486-8498-033D-3F5766E92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32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1411665-C437-33F5-DE6C-ED17ED7D1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5C49E9-1C19-2760-A28B-C6DD9D9BD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F055B7-70AC-C9D4-1C0C-8F76DBBC61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B7CEE1-4774-40D1-91FA-6C63802306FD}" type="datetimeFigureOut">
              <a:rPr lang="ko-KR" altLang="en-US" smtClean="0"/>
              <a:t>2024-06-26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651122-983B-5E40-6ADA-C37554B0D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7992D7-12B2-5F40-9544-67ABB8F0C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5F726C-B4B9-49C2-862B-886760D0F1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05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10.mkv"/><Relationship Id="rId7" Type="http://schemas.openxmlformats.org/officeDocument/2006/relationships/image" Target="../media/image3.png"/><Relationship Id="rId2" Type="http://schemas.openxmlformats.org/officeDocument/2006/relationships/video" Target="NULL" TargetMode="Externa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11.m4a"/><Relationship Id="rId4" Type="http://schemas.microsoft.com/office/2007/relationships/media" Target="../media/media11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3188B6-BC77-2899-F968-2AC7F01974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최종프로젝트</a:t>
            </a:r>
            <a:br>
              <a:rPr lang="en-US" altLang="ko-KR" dirty="0"/>
            </a:br>
            <a:r>
              <a:rPr lang="ko-KR" altLang="en-US" dirty="0"/>
              <a:t>ＭＡＺＥ ＧＡＭＥ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8F4B37-7ACD-2707-08FF-677D601111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２０２３１５２３ 김민정</a:t>
            </a:r>
          </a:p>
        </p:txBody>
      </p:sp>
      <p:pic>
        <p:nvPicPr>
          <p:cNvPr id="28" name="오디오 27">
            <a:hlinkClick r:id="" action="ppaction://media"/>
            <a:extLst>
              <a:ext uri="{FF2B5EF4-FFF2-40B4-BE49-F238E27FC236}">
                <a16:creationId xmlns:a16="http://schemas.microsoft.com/office/drawing/2014/main" id="{195AF95E-9772-F66E-A72D-FE7F0066A3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32611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50"/>
    </mc:Choice>
    <mc:Fallback>
      <p:transition spd="slow" advTm="11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95B7E2-3CF4-DDE0-DCB6-D2952F2DA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실행 동영상</a:t>
            </a:r>
          </a:p>
        </p:txBody>
      </p:sp>
      <p:pic>
        <p:nvPicPr>
          <p:cNvPr id="4" name="2024-06-26 11-58-35">
            <a:hlinkClick r:id="" action="ppaction://media"/>
            <a:extLst>
              <a:ext uri="{FF2B5EF4-FFF2-40B4-BE49-F238E27FC236}">
                <a16:creationId xmlns:a16="http://schemas.microsoft.com/office/drawing/2014/main" id="{A496F933-1522-5144-0A5B-A36FB39A828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>
                  <p14:trim st="78279" end="8284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DBCCBB72-0F22-75DE-AA91-0C8EA3BF578A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44314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70"/>
    </mc:Choice>
    <mc:Fallback>
      <p:transition spd="slow" advTm="55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5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70732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677" objId="4"/>
        <p14:triggerEvt type="onClick" time="3679" objId="4"/>
        <p14:pauseEvt time="5911" objId="4"/>
        <p14:seekEvt time="5912" objId="4" seek="10329"/>
        <p14:seekEvt time="5913" objId="4" seek="10329"/>
        <p14:resumeEvt time="6066" objId="4"/>
        <p14:pauseEvt time="6969" objId="4"/>
        <p14:seekEvt time="6970" objId="4" seek="6792"/>
        <p14:seekEvt time="6972" objId="4" seek="6792"/>
        <p14:resumeEvt time="7061" objId="4"/>
        <p14:stopEvt time="49868" objId="4"/>
        <p14:playEvt time="50609" objId="4"/>
        <p14:stopEvt time="53705" objId="4"/>
        <p14:playEvt time="53731" objId="4"/>
        <p14:stopEvt time="55670" objId="4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92569E-BD4F-E98D-5E3E-97C5484C6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개선사항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DBC635-10C9-BBAE-416C-7B9752907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Ｎｐｃ</a:t>
            </a:r>
            <a:r>
              <a:rPr lang="ko-KR" altLang="en-US" dirty="0"/>
              <a:t> 모드 추가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랭킹시스템 추가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사용자 화면에 맞는 미로크기 및 프로그램 크기 조정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D62A220D-975C-73F6-82FF-817459E763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0679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44"/>
    </mc:Choice>
    <mc:Fallback>
      <p:transition spd="slow" advTm="20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67F7D7-8BA8-89AE-5B77-80DABB3A3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느낀점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5E28AD-4050-EAE6-8E86-A2C1FB088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오픈프래임워크의</a:t>
            </a:r>
            <a:r>
              <a:rPr lang="ko-KR" altLang="en-US" dirty="0"/>
              <a:t> </a:t>
            </a:r>
            <a:r>
              <a:rPr lang="ko-KR" altLang="en-US" dirty="0" err="1"/>
              <a:t>매커니즘을</a:t>
            </a:r>
            <a:r>
              <a:rPr lang="ko-KR" altLang="en-US" dirty="0"/>
              <a:t> 전반적으로 이해할 수 있는 기회가 되었다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프로그램의 기능 </a:t>
            </a:r>
            <a:r>
              <a:rPr lang="ko-KR" altLang="en-US" dirty="0" err="1"/>
              <a:t>ｄｉｖｉｄｅ＆ｃｏｎｑｕｅｒ의</a:t>
            </a:r>
            <a:r>
              <a:rPr lang="ko-KR" altLang="en-US" dirty="0"/>
              <a:t> 중요성을 느낄 수 있었다。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동적 메모리의 해제의 중요성을 느낄 수 있었다。</a:t>
            </a: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276EBC86-AE50-1647-652F-9DA22AA196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18283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36"/>
    </mc:Choice>
    <mc:Fallback>
      <p:transition spd="slow" advTm="22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3188B6-BC77-2899-F968-2AC7F01974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8F4B37-7ACD-2707-08FF-677D601111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２０２３１５２３ 김민정</a:t>
            </a: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5BBBC117-56CE-BDA8-AC52-5911652126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57143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70"/>
    </mc:Choice>
    <mc:Fallback>
      <p:transition spd="slow" advTm="5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7BA6C5-E455-5960-9796-696B196B2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5F67A8-149D-74C3-02B3-8CA0F7276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프로그램 목표 및 실험환경</a:t>
            </a:r>
            <a:endParaRPr lang="en-US" altLang="ko-KR" dirty="0"/>
          </a:p>
          <a:p>
            <a:r>
              <a:rPr lang="ko-KR" altLang="en-US" dirty="0"/>
              <a:t>자료구조 및 알고리즘 설명</a:t>
            </a:r>
            <a:endParaRPr lang="en-US" altLang="ko-KR" dirty="0"/>
          </a:p>
          <a:p>
            <a:r>
              <a:rPr lang="ko-KR" altLang="en-US" dirty="0"/>
              <a:t>프로그램 </a:t>
            </a:r>
            <a:r>
              <a:rPr lang="ko-KR" altLang="en-US" dirty="0" err="1"/>
              <a:t>시간복잡도</a:t>
            </a:r>
            <a:r>
              <a:rPr lang="ko-KR" altLang="en-US" dirty="0"/>
              <a:t> 및 </a:t>
            </a:r>
            <a:r>
              <a:rPr lang="ko-KR" altLang="en-US" dirty="0" err="1"/>
              <a:t>공간복잡도</a:t>
            </a:r>
            <a:endParaRPr lang="en-US" altLang="ko-KR" dirty="0"/>
          </a:p>
          <a:p>
            <a:r>
              <a:rPr lang="ko-KR" altLang="en-US" dirty="0"/>
              <a:t>실행영상</a:t>
            </a:r>
            <a:endParaRPr lang="en-US" altLang="ko-KR" dirty="0"/>
          </a:p>
          <a:p>
            <a:r>
              <a:rPr lang="ko-KR" altLang="en-US" dirty="0"/>
              <a:t>개선사항 및 </a:t>
            </a:r>
            <a:r>
              <a:rPr lang="ko-KR" altLang="en-US" dirty="0" err="1"/>
              <a:t>느낀점</a:t>
            </a:r>
            <a:endParaRPr lang="en-US" altLang="ko-KR" dirty="0"/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EFC5937F-9563-F05E-21FD-74D85605AF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36180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83"/>
    </mc:Choice>
    <mc:Fallback>
      <p:transition spd="slow" advTm="6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CC322-9793-69B7-A54D-266E9DBBA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3B8200-450B-C461-47B1-26DB19998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Ｍａｚｅ</a:t>
            </a:r>
            <a:r>
              <a:rPr lang="ko-KR" altLang="en-US" dirty="0"/>
              <a:t> </a:t>
            </a:r>
            <a:r>
              <a:rPr lang="ko-KR" altLang="en-US" dirty="0" err="1"/>
              <a:t>ｐｒｏｅｊｃｔ</a:t>
            </a:r>
            <a:r>
              <a:rPr lang="ko-KR" altLang="en-US" dirty="0"/>
              <a:t> １주차 프로그램과 ２～３주차 기능을 하나로 합쳐 새로운 </a:t>
            </a:r>
            <a:r>
              <a:rPr lang="ko-KR" altLang="en-US" dirty="0" err="1"/>
              <a:t>ｍａｚｅ</a:t>
            </a:r>
            <a:r>
              <a:rPr lang="ko-KR" altLang="en-US" dirty="0"/>
              <a:t> </a:t>
            </a:r>
            <a:r>
              <a:rPr lang="ko-KR" altLang="en-US" dirty="0" err="1"/>
              <a:t>ｇａｍｅ제작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컴퓨터가 직접 미로의 경로를 찾는 것이 아니라 사용자가 직접 미로의 경로를 찾게 만드는 프로그램 제작</a:t>
            </a:r>
          </a:p>
        </p:txBody>
      </p:sp>
      <p:pic>
        <p:nvPicPr>
          <p:cNvPr id="21" name="오디오 20">
            <a:hlinkClick r:id="" action="ppaction://media"/>
            <a:extLst>
              <a:ext uri="{FF2B5EF4-FFF2-40B4-BE49-F238E27FC236}">
                <a16:creationId xmlns:a16="http://schemas.microsoft.com/office/drawing/2014/main" id="{EA38A7C1-D09A-5F17-FE1E-77C88B2D9F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21771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757"/>
    </mc:Choice>
    <mc:Fallback>
      <p:transition spd="slow" advTm="26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C774D2-F5D4-3F62-E378-2EAAB0A92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실험환경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B0DBCC-2A7F-417B-A2E4-C7B84D16FB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개발 도구 </a:t>
            </a:r>
            <a:r>
              <a:rPr lang="en-US" altLang="ko-KR" dirty="0"/>
              <a:t>: Visual Studio 2022</a:t>
            </a:r>
          </a:p>
          <a:p>
            <a:r>
              <a:rPr lang="ko-KR" altLang="en-US" dirty="0"/>
              <a:t>프로그래밍 언어 </a:t>
            </a:r>
            <a:r>
              <a:rPr lang="en-US" altLang="ko-KR" dirty="0"/>
              <a:t>: C++, C</a:t>
            </a:r>
          </a:p>
          <a:p>
            <a:r>
              <a:rPr lang="ko-KR" altLang="en-US" dirty="0"/>
              <a:t>사용 프레임워크 및 라이브러리 </a:t>
            </a:r>
            <a:r>
              <a:rPr lang="en-US" altLang="ko-KR" dirty="0"/>
              <a:t>: </a:t>
            </a:r>
            <a:r>
              <a:rPr lang="en-US" altLang="ko-KR" dirty="0" err="1"/>
              <a:t>OpenFrameworks</a:t>
            </a:r>
            <a:r>
              <a:rPr lang="en-US" altLang="ko-KR" dirty="0"/>
              <a:t>, </a:t>
            </a:r>
            <a:r>
              <a:rPr lang="en-US" altLang="ko-KR" dirty="0" err="1"/>
              <a:t>ofxWinMenu</a:t>
            </a:r>
            <a:endParaRPr lang="en-US" altLang="ko-KR" dirty="0"/>
          </a:p>
          <a:p>
            <a:r>
              <a:rPr lang="ko-KR" altLang="en-US" dirty="0"/>
              <a:t>기타 사용 </a:t>
            </a:r>
            <a:r>
              <a:rPr lang="en-US" altLang="ko-KR" dirty="0"/>
              <a:t>: </a:t>
            </a:r>
            <a:r>
              <a:rPr lang="ko-KR" altLang="en-US" dirty="0"/>
              <a:t>폰트 파일</a:t>
            </a:r>
            <a:r>
              <a:rPr lang="en-US" altLang="ko-KR" dirty="0"/>
              <a:t>, opening.jpg</a:t>
            </a:r>
            <a:r>
              <a:rPr lang="ko-KR" altLang="en-US" dirty="0"/>
              <a:t>과 </a:t>
            </a:r>
            <a:r>
              <a:rPr lang="en-US" altLang="ko-KR" dirty="0"/>
              <a:t>final.jpg(</a:t>
            </a:r>
            <a:r>
              <a:rPr lang="ko-KR" altLang="en-US" dirty="0"/>
              <a:t>발표자가 제작함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73FBDE2A-A192-55EA-51E5-8070FB301A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70791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23"/>
    </mc:Choice>
    <mc:Fallback>
      <p:transition spd="slow" advTm="195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AC6571-19F5-1270-049D-C634A8970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자료구조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04AA73-9B11-CE97-7719-60D0D0756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ko-KR" altLang="en-US" b="1" dirty="0"/>
              <a:t>구조체 ： ＭＡＺＥ、 ＤＲＡＷＭＡＺＥ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－＞</a:t>
            </a:r>
            <a:r>
              <a:rPr lang="ko-KR" altLang="en-US" dirty="0" err="1"/>
              <a:t>ＭＡＺＥ：ｒｏｏｍ의</a:t>
            </a:r>
            <a:r>
              <a:rPr lang="ko-KR" altLang="en-US" dirty="0"/>
              <a:t> 크기만을 고려한 </a:t>
            </a:r>
            <a:r>
              <a:rPr lang="ko-KR" altLang="en-US" dirty="0" err="1"/>
              <a:t>ｍａｚｅ</a:t>
            </a:r>
            <a:r>
              <a:rPr lang="ko-KR" altLang="en-US" dirty="0"/>
              <a:t> 정보 저장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－＞ＤＲＡＷＭＡＺＥ： ‘｜、－、＋ ’을 포함한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</a:t>
            </a:r>
            <a:r>
              <a:rPr lang="ko-KR" altLang="en-US" dirty="0" err="1"/>
              <a:t>ｍａｚｅ정보</a:t>
            </a:r>
            <a:r>
              <a:rPr lang="ko-KR" altLang="en-US" dirty="0"/>
              <a:t> 저장</a:t>
            </a:r>
            <a:endParaRPr lang="en-US" altLang="ko-KR" dirty="0"/>
          </a:p>
          <a:p>
            <a:r>
              <a:rPr lang="ko-KR" altLang="en-US" b="1" dirty="0"/>
              <a:t>이차원 배열 ： </a:t>
            </a:r>
            <a:r>
              <a:rPr lang="ko-KR" altLang="en-US" b="1" dirty="0" err="1"/>
              <a:t>ｉｎｐｕｔ</a:t>
            </a:r>
            <a:endParaRPr lang="en-US" altLang="ko-KR" b="1" dirty="0"/>
          </a:p>
          <a:p>
            <a:pPr marL="0" indent="0">
              <a:buNone/>
            </a:pPr>
            <a:r>
              <a:rPr lang="ko-KR" altLang="en-US" dirty="0"/>
              <a:t>－＞그림을 그리기 위해 제작한 배열。 ‘｜、－、＋ ’을 포함한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Ｍａｚｅ정보</a:t>
            </a:r>
            <a:r>
              <a:rPr lang="ko-KR" altLang="en-US" dirty="0"/>
              <a:t> 저장</a:t>
            </a:r>
            <a:endParaRPr lang="en-US" altLang="ko-KR" dirty="0"/>
          </a:p>
          <a:p>
            <a:r>
              <a:rPr lang="ko-KR" altLang="en-US" b="1" dirty="0"/>
              <a:t>인접리스트 </a:t>
            </a:r>
            <a:r>
              <a:rPr lang="ko-KR" altLang="en-US" b="1" dirty="0" err="1"/>
              <a:t>ｇｒａｐｈ</a:t>
            </a:r>
            <a:endParaRPr lang="en-US" altLang="ko-KR" b="1" dirty="0"/>
          </a:p>
          <a:p>
            <a:pPr marL="0" indent="0">
              <a:buNone/>
            </a:pPr>
            <a:r>
              <a:rPr lang="ko-KR" altLang="en-US" dirty="0"/>
              <a:t>－＞각 </a:t>
            </a:r>
            <a:r>
              <a:rPr lang="ko-KR" altLang="en-US" dirty="0" err="1"/>
              <a:t>ｍａｚｅ에서</a:t>
            </a:r>
            <a:r>
              <a:rPr lang="ko-KR" altLang="en-US" dirty="0"/>
              <a:t> </a:t>
            </a:r>
            <a:r>
              <a:rPr lang="ko-KR" altLang="en-US" dirty="0" err="1"/>
              <a:t>각ｒｏｏｍ마다</a:t>
            </a:r>
            <a:r>
              <a:rPr lang="ko-KR" altLang="en-US" dirty="0"/>
              <a:t> 인접한 </a:t>
            </a:r>
            <a:r>
              <a:rPr lang="ko-KR" altLang="en-US" dirty="0" err="1"/>
              <a:t>ｒｏｏｍ의</a:t>
            </a:r>
            <a:r>
              <a:rPr lang="ko-KR" altLang="en-US" dirty="0"/>
              <a:t> 정보 저장</a:t>
            </a:r>
          </a:p>
        </p:txBody>
      </p:sp>
      <p:pic>
        <p:nvPicPr>
          <p:cNvPr id="24" name="오디오 23">
            <a:hlinkClick r:id="" action="ppaction://media"/>
            <a:extLst>
              <a:ext uri="{FF2B5EF4-FFF2-40B4-BE49-F238E27FC236}">
                <a16:creationId xmlns:a16="http://schemas.microsoft.com/office/drawing/2014/main" id="{EC2F2E8B-06E4-EF4E-321B-3EAA221971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37757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79"/>
    </mc:Choice>
    <mc:Fallback>
      <p:transition spd="slow" advTm="14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CD52A4-F55A-50D8-5B77-E78A47652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알고리즘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536C28-C34A-29E7-8557-4CDA9A33E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44163" cy="4447584"/>
          </a:xfrm>
        </p:spPr>
        <p:txBody>
          <a:bodyPr>
            <a:normAutofit lnSpcReduction="10000"/>
          </a:bodyPr>
          <a:lstStyle/>
          <a:p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먼저 </a:t>
            </a:r>
            <a:r>
              <a:rPr lang="ko-KR" altLang="en-US" sz="18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ｏｐｅｎｄｒａｗ</a:t>
            </a: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（）함수를 통해 처음 화면을 띄운다</a:t>
            </a:r>
            <a:endParaRPr lang="en-US" altLang="ko-KR" sz="1800" kern="0" dirty="0">
              <a:solidFill>
                <a:srgbClr val="000000"/>
              </a:solidFill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이후 왼쪽마우스를 화면 내에서 클릭하면 미로의 정보를 입력하라는 기능을 수행하고 미로 그림을 그린다。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indent="0">
              <a:buNone/>
            </a:pPr>
            <a:r>
              <a:rPr lang="ko-KR" altLang="en-US" sz="18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Ｍａｄｅｍａｚｅ</a:t>
            </a: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（）（미로제작／</a:t>
            </a:r>
            <a:endParaRPr lang="en-US" altLang="ko-KR" sz="1800" kern="0" dirty="0">
              <a:solidFill>
                <a:srgbClr val="000000"/>
              </a:solidFill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indent="0">
              <a:buNone/>
            </a:pP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위 함수는 </a:t>
            </a:r>
            <a:r>
              <a:rPr lang="ko-KR" altLang="en-US" sz="18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ｅｌｌｅｒ</a:t>
            </a: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알고리즘 사용）</a:t>
            </a:r>
            <a:endParaRPr lang="en-US" altLang="ko-KR" sz="1800" kern="0" dirty="0">
              <a:solidFill>
                <a:srgbClr val="000000"/>
              </a:solidFill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indent="0">
              <a:buNone/>
            </a:pP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－＞</a:t>
            </a:r>
            <a:r>
              <a:rPr lang="ko-KR" altLang="en-US" sz="18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ｒｅａｄｆｉｌｅ</a:t>
            </a: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（）</a:t>
            </a:r>
            <a:endParaRPr lang="en-US" altLang="ko-KR" sz="1800" kern="0" dirty="0">
              <a:solidFill>
                <a:srgbClr val="000000"/>
              </a:solidFill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indent="0">
              <a:buNone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（이미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ｉｎｐｕｔ과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ｇｒｐａｈ가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할당되어있을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수도 있으니 미리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ｆｒｅｅｍｅｍｏｒｙ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（）함수를 통해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해제시키고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할당을 시작한다）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 과정이 끝나면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ｇｅｎｅａｒｔｍａｚｅ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ｆｌａｇ</a:t>
            </a:r>
            <a:r>
              <a:rPr lang="ko-KR" altLang="en-US" sz="18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＝ｔｒｕｅ로</a:t>
            </a: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변환 및   </a:t>
            </a:r>
            <a:r>
              <a:rPr lang="ko-KR" altLang="en-US" sz="18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ｇａｍｅｓｔａｒｔ</a:t>
            </a:r>
            <a:r>
              <a:rPr lang="en-US" altLang="ko-KR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—</a:t>
            </a:r>
            <a:r>
              <a:rPr lang="ko-KR" altLang="en-US" sz="18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ｆｌａｇ＝ｔｒｕｅｆ로</a:t>
            </a: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변경하여 </a:t>
            </a:r>
            <a:r>
              <a:rPr lang="ko-KR" altLang="en-US" sz="18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ｇａｍｅ</a:t>
            </a: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시작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</p:txBody>
      </p:sp>
      <p:pic>
        <p:nvPicPr>
          <p:cNvPr id="9" name="그림 8" descr="텍스트, 도표, 평면도, 기술 도면이(가) 표시된 사진&#10;&#10;자동 생성된 설명">
            <a:extLst>
              <a:ext uri="{FF2B5EF4-FFF2-40B4-BE49-F238E27FC236}">
                <a16:creationId xmlns:a16="http://schemas.microsoft.com/office/drawing/2014/main" id="{8D370147-FF76-A051-A5F9-10A0FA2386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893" y="1458528"/>
            <a:ext cx="4581525" cy="448627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9F16C4B-E49A-8542-0FBB-8307C5A9E2F7}"/>
              </a:ext>
            </a:extLst>
          </p:cNvPr>
          <p:cNvSpPr/>
          <p:nvPr/>
        </p:nvSpPr>
        <p:spPr>
          <a:xfrm>
            <a:off x="7002748" y="1319817"/>
            <a:ext cx="1433329" cy="20034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오디오 26">
            <a:hlinkClick r:id="" action="ppaction://media"/>
            <a:extLst>
              <a:ext uri="{FF2B5EF4-FFF2-40B4-BE49-F238E27FC236}">
                <a16:creationId xmlns:a16="http://schemas.microsoft.com/office/drawing/2014/main" id="{F4DB52D1-CEA7-468F-D0D7-8FF69CBB71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53400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43"/>
    </mc:Choice>
    <mc:Fallback>
      <p:transition spd="slow" advTm="28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CD52A4-F55A-50D8-5B77-E78A47652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알고리즘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536C28-C34A-29E7-8557-4CDA9A33E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44163" cy="4447584"/>
          </a:xfrm>
        </p:spPr>
        <p:txBody>
          <a:bodyPr>
            <a:normAutofit/>
          </a:bodyPr>
          <a:lstStyle/>
          <a:p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Ｇａｍｅ시작하면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현재 사용자의 위는 왼쪽 상단이 된다。 만약 오른쪽하단까지 이동하면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ｇａｍｅ이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종료되고 화면이 전환된다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사용자는 상하좌우 키보드키를 눌러 현재 위치를 이동할 수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있다。</a:t>
            </a:r>
            <a:r>
              <a:rPr lang="ko-KR" altLang="en-US" sz="18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Ｉｎｐｕｔ배열을</a:t>
            </a: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통해 이동할 수 있는 곳을 판단하여 움직일지 말지 결정한다。</a:t>
            </a:r>
            <a:endParaRPr lang="en-US" altLang="ko-KR" sz="1800" kern="0" dirty="0">
              <a:solidFill>
                <a:srgbClr val="000000"/>
              </a:solidFill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endParaRPr lang="en-US" altLang="ko-KR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만약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ｆｉｎａｌ화면이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나오면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ｇａｍｅｃｌｅａｒ문구와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함께 사용자의 게임 실행 시간이 나온다。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이후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ｒ키를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누르면 다시 처음화면으로 돌아가 게임을 </a:t>
            </a:r>
            <a:r>
              <a:rPr lang="ko-KR" altLang="en-US" sz="18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다시할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수 있으며</a:t>
            </a:r>
            <a:r>
              <a:rPr lang="en-US" altLang="ko-KR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kern="0" dirty="0" err="1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ｑ를</a:t>
            </a:r>
            <a:r>
              <a:rPr lang="ko-KR" altLang="en-US" sz="1800" kern="0" dirty="0">
                <a:solidFill>
                  <a:srgbClr val="000000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 누르면 게임이 종료된다。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endParaRPr lang="ko-KR" altLang="en-US" sz="18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</p:txBody>
      </p:sp>
      <p:pic>
        <p:nvPicPr>
          <p:cNvPr id="9" name="그림 8" descr="텍스트, 도표, 평면도, 기술 도면이(가) 표시된 사진&#10;&#10;자동 생성된 설명">
            <a:extLst>
              <a:ext uri="{FF2B5EF4-FFF2-40B4-BE49-F238E27FC236}">
                <a16:creationId xmlns:a16="http://schemas.microsoft.com/office/drawing/2014/main" id="{8D370147-FF76-A051-A5F9-10A0FA2386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893" y="1458528"/>
            <a:ext cx="4581525" cy="448627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9F16C4B-E49A-8542-0FBB-8307C5A9E2F7}"/>
              </a:ext>
            </a:extLst>
          </p:cNvPr>
          <p:cNvSpPr/>
          <p:nvPr/>
        </p:nvSpPr>
        <p:spPr>
          <a:xfrm>
            <a:off x="7071573" y="3305934"/>
            <a:ext cx="1433329" cy="28097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BD46E2B7-A5C4-2776-F696-60B7950356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62272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25"/>
    </mc:Choice>
    <mc:Fallback>
      <p:transition spd="slow" advTm="45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CCE7E4-30CE-E8DD-D466-A05C0FC3D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시간복잡도</a:t>
            </a:r>
            <a:r>
              <a:rPr lang="ko-KR" altLang="en-US" dirty="0"/>
              <a:t> 및 </a:t>
            </a:r>
            <a:r>
              <a:rPr lang="ko-KR" altLang="en-US" dirty="0" err="1"/>
              <a:t>공간복잡도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17EFDF-0BAA-1552-D751-FF9654666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시간복잡도</a:t>
            </a:r>
            <a:r>
              <a:rPr lang="ko-KR" altLang="en-US" dirty="0"/>
              <a:t> </a:t>
            </a:r>
            <a:r>
              <a:rPr lang="ko-KR" altLang="en-US" dirty="0" err="1"/>
              <a:t>Ｏ（ｍａｚｅ높이＊ｍａｚｅ너비</a:t>
            </a:r>
            <a:r>
              <a:rPr lang="ko-KR" altLang="en-US" dirty="0"/>
              <a:t>）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－＞</a:t>
            </a:r>
            <a:r>
              <a:rPr lang="ko-KR" altLang="en-US" dirty="0" err="1"/>
              <a:t>ｏｐｅｎｄｒａｗ</a:t>
            </a:r>
            <a:r>
              <a:rPr lang="ko-KR" altLang="en-US" dirty="0"/>
              <a:t>（）랑 </a:t>
            </a:r>
            <a:r>
              <a:rPr lang="ko-KR" altLang="en-US" dirty="0" err="1"/>
              <a:t>ｆｉｎａｌｄｒａｗ</a:t>
            </a:r>
            <a:r>
              <a:rPr lang="ko-KR" altLang="en-US" dirty="0"/>
              <a:t>（）：상수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－＞</a:t>
            </a:r>
            <a:r>
              <a:rPr lang="ko-KR" altLang="en-US" dirty="0" err="1"/>
              <a:t>ｇａｍｅｓｔａｒｔ（평균</a:t>
            </a:r>
            <a:r>
              <a:rPr lang="ko-KR" altLang="en-US" dirty="0"/>
              <a:t>）、 </a:t>
            </a:r>
            <a:r>
              <a:rPr lang="ko-KR" altLang="en-US" dirty="0" err="1"/>
              <a:t>ｇａｍｅｓｅｔｔｉｎｇ</a:t>
            </a:r>
            <a:r>
              <a:rPr lang="ko-KR" altLang="en-US" dirty="0"/>
              <a:t> ：</a:t>
            </a:r>
            <a:r>
              <a:rPr lang="en-US" altLang="ko-KR" dirty="0"/>
              <a:t>	</a:t>
            </a:r>
            <a:r>
              <a:rPr lang="ko-KR" altLang="en-US" dirty="0" err="1"/>
              <a:t>ｍａｚｅ</a:t>
            </a:r>
            <a:r>
              <a:rPr lang="ko-KR" altLang="en-US" dirty="0"/>
              <a:t> 크기에 따라 달라짐。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 err="1"/>
              <a:t>공간복잡도</a:t>
            </a:r>
            <a:r>
              <a:rPr lang="ko-KR" altLang="en-US" dirty="0"/>
              <a:t> </a:t>
            </a:r>
            <a:r>
              <a:rPr lang="ko-KR" altLang="en-US" dirty="0" err="1"/>
              <a:t>Ｏ（ｍａｚｅ높이＊ｍａｚｅ너비</a:t>
            </a:r>
            <a:r>
              <a:rPr lang="ko-KR" altLang="en-US" dirty="0"/>
              <a:t>）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－＞</a:t>
            </a:r>
            <a:r>
              <a:rPr lang="ko-KR" altLang="en-US" dirty="0" err="1"/>
              <a:t>시간복잡도와</a:t>
            </a:r>
            <a:r>
              <a:rPr lang="ko-KR" altLang="en-US" dirty="0"/>
              <a:t> 이유 동일。</a:t>
            </a: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593B82C1-88F4-DBC8-12F8-9E149DBE83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15638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97"/>
    </mc:Choice>
    <mc:Fallback>
      <p:transition spd="slow" advTm="107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B31DC-0AC4-2742-84BA-D733E4E9B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창의적 구현 항목 대한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C4230A-A862-DCBB-A3B6-F7018C014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사용자 인터페이스 변화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실행 화면의 변화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실행 규칙의 변화</a:t>
            </a:r>
            <a:endParaRPr lang="en-US" altLang="ko-KR" dirty="0"/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B6D40996-04C6-5A08-D1A2-3B3C658B40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78423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07"/>
    </mc:Choice>
    <mc:Fallback>
      <p:transition spd="slow" advTm="8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3.6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395</Words>
  <Application>Microsoft Office PowerPoint</Application>
  <PresentationFormat>와이드스크린</PresentationFormat>
  <Paragraphs>70</Paragraphs>
  <Slides>13</Slides>
  <Notes>1</Notes>
  <HiddenSlides>0</HiddenSlides>
  <MMClips>14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함초롬바탕</vt:lpstr>
      <vt:lpstr>Arial</vt:lpstr>
      <vt:lpstr>Office 테마</vt:lpstr>
      <vt:lpstr>최종프로젝트 ＭＡＺＥ ＧＡＭＥ</vt:lpstr>
      <vt:lpstr>목차</vt:lpstr>
      <vt:lpstr>프로젝트 목표</vt:lpstr>
      <vt:lpstr>실험환경</vt:lpstr>
      <vt:lpstr>자료구조</vt:lpstr>
      <vt:lpstr>알고리즘</vt:lpstr>
      <vt:lpstr>알고리즘</vt:lpstr>
      <vt:lpstr>시간복잡도 및 공간복잡도</vt:lpstr>
      <vt:lpstr>창의적 구현 항목 대한 설명</vt:lpstr>
      <vt:lpstr>프로젝트 실행 동영상</vt:lpstr>
      <vt:lpstr>개선사항</vt:lpstr>
      <vt:lpstr>느낀점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minjung</dc:creator>
  <cp:lastModifiedBy>minjung kim</cp:lastModifiedBy>
  <cp:revision>3</cp:revision>
  <dcterms:created xsi:type="dcterms:W3CDTF">2024-06-26T01:37:50Z</dcterms:created>
  <dcterms:modified xsi:type="dcterms:W3CDTF">2024-06-26T04:25:50Z</dcterms:modified>
</cp:coreProperties>
</file>

<file path=docProps/thumbnail.jpeg>
</file>